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0" r:id="rId31"/>
    <p:sldId id="286" r:id="rId32"/>
    <p:sldId id="287" r:id="rId33"/>
    <p:sldId id="288" r:id="rId34"/>
    <p:sldId id="289" r:id="rId35"/>
    <p:sldId id="290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311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2" r:id="rId56"/>
    <p:sldId id="313" r:id="rId57"/>
    <p:sldId id="314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8.png>
</file>

<file path=ppt/media/image22.png>
</file>

<file path=ppt/media/image23.png>
</file>

<file path=ppt/media/image24.png>
</file>

<file path=ppt/media/image27.png>
</file>

<file path=ppt/media/image28.png>
</file>

<file path=ppt/media/image29.png>
</file>

<file path=ppt/media/image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21/03/2011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  <a:endParaRPr lang="en-US" baseline="0" dirty="0" smtClean="0"/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safety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2742</TotalTime>
  <Words>2397</Words>
  <Application>Microsoft Macintosh PowerPoint</Application>
  <PresentationFormat>On-screen Show (4:3)</PresentationFormat>
  <Paragraphs>429</Paragraphs>
  <Slides>57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111</cp:revision>
  <dcterms:created xsi:type="dcterms:W3CDTF">2011-03-08T13:24:17Z</dcterms:created>
  <dcterms:modified xsi:type="dcterms:W3CDTF">2011-03-21T23:56:30Z</dcterms:modified>
</cp:coreProperties>
</file>

<file path=docProps/thumbnail.jpeg>
</file>